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8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24F86-25C6-4981-9A33-A074076B4AC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39D10-DB89-40E7-BDE8-31840606F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223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06688" y="922338"/>
            <a:ext cx="4427537" cy="24907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E23F9-9832-4346-B2F6-5EB0EBD29BC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02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10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5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6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2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31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28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64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73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80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0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CE1C3-4C11-4EF7-BD54-361D66B7A4BF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911E2-B551-4D9C-8A41-C26FE2E53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78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304" y="1193296"/>
            <a:ext cx="8322819" cy="70367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9141" y="841370"/>
            <a:ext cx="9783399" cy="3447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86"/>
              </a:lnSpc>
            </a:pPr>
            <a:endParaRPr lang="ru-RU" sz="48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4286"/>
              </a:lnSpc>
            </a:pPr>
            <a:endParaRPr lang="ru-RU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4286"/>
              </a:lnSpc>
            </a:pP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 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изменениях в реализации основных образовательных программ общеобразовательных организаций с 1 сентября 2025 года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Geolog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91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1" y="187890"/>
            <a:ext cx="12020964" cy="645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931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21" y="137786"/>
            <a:ext cx="12139613" cy="655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939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" y="87682"/>
            <a:ext cx="12037200" cy="677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38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08" y="98003"/>
            <a:ext cx="12091792" cy="67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83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364" y="59205"/>
            <a:ext cx="11899726" cy="677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73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43" y="162235"/>
            <a:ext cx="5678590" cy="65642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793" y="531753"/>
            <a:ext cx="6108401" cy="582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24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34" y="86882"/>
            <a:ext cx="11824570" cy="660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4062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15</Words>
  <Application>Microsoft Office PowerPoint</Application>
  <PresentationFormat>Произвольный</PresentationFormat>
  <Paragraphs>4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Архипова Мария Павловна</dc:creator>
  <cp:lastModifiedBy>Управление образован</cp:lastModifiedBy>
  <cp:revision>9</cp:revision>
  <dcterms:created xsi:type="dcterms:W3CDTF">2025-06-24T09:58:42Z</dcterms:created>
  <dcterms:modified xsi:type="dcterms:W3CDTF">2025-10-16T03:19:04Z</dcterms:modified>
</cp:coreProperties>
</file>